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5B28"/>
    <a:srgbClr val="FFE1E1"/>
    <a:srgbClr val="CC99FF"/>
    <a:srgbClr val="FF9999"/>
    <a:srgbClr val="CCFFCC"/>
    <a:srgbClr val="BFDFFF"/>
    <a:srgbClr val="99C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1" autoAdjust="0"/>
    <p:restoredTop sz="94660"/>
  </p:normalViewPr>
  <p:slideViewPr>
    <p:cSldViewPr>
      <p:cViewPr varScale="1">
        <p:scale>
          <a:sx n="83" d="100"/>
          <a:sy n="83" d="100"/>
        </p:scale>
        <p:origin x="-3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24AED-C55C-4355-8A5D-28F0C10DE8C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862C5-5F22-465A-893E-2C2144E0CC7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51CF5-5261-45B4-9848-8923682D42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F8833-679F-4493-B9E3-748169B3CA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46EAA-E07C-41AE-9D74-956A713499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3226E-E7E5-4117-B9FE-90EFE1F77C5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C69CD-CB44-4389-8E12-073C7DD888C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13257-0030-4B40-978C-316DD9539F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C922C-D6A3-472F-9E6A-4BD37A26B4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E1E19-F27C-4D0B-A43D-BF511AEEDFA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3E2A-BA62-4DE9-AB2B-62917A6BA7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46FE1A8-884C-4E21-9796-519A96C900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21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3825" y="0"/>
            <a:ext cx="6480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8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6515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8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6800" y="0"/>
            <a:ext cx="680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35825" cy="683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5713" y="0"/>
            <a:ext cx="6618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11975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0</Words>
  <Application>Microsoft Office PowerPoint</Application>
  <PresentationFormat>Prikaz na zaslonu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Calibri</vt:lpstr>
      <vt:lpstr>Zadani dizajn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>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Korisnik</cp:lastModifiedBy>
  <cp:revision>11</cp:revision>
  <dcterms:created xsi:type="dcterms:W3CDTF">2004-03-29T21:43:22Z</dcterms:created>
  <dcterms:modified xsi:type="dcterms:W3CDTF">2013-05-03T07:01:56Z</dcterms:modified>
</cp:coreProperties>
</file>